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1664"/>
    <a:srgbClr val="221975"/>
    <a:srgbClr val="382E6C"/>
    <a:srgbClr val="1B1D7F"/>
    <a:srgbClr val="52BFF0"/>
    <a:srgbClr val="CB052F"/>
    <a:srgbClr val="FEBEE4"/>
    <a:srgbClr val="FCB2FE"/>
    <a:srgbClr val="4BA3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3265" autoAdjust="0"/>
  </p:normalViewPr>
  <p:slideViewPr>
    <p:cSldViewPr snapToGrid="0">
      <p:cViewPr varScale="1">
        <p:scale>
          <a:sx n="78" d="100"/>
          <a:sy n="78" d="100"/>
        </p:scale>
        <p:origin x="180"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4F20AB-FBE5-4C20-8880-FF384ECA3B89}" type="datetimeFigureOut">
              <a:rPr lang="en-US" smtClean="0"/>
              <a:t>4/23/2024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4C8B43-8057-4937-BC14-682EBF1EB36C}" type="slidenum">
              <a:rPr lang="en-US" smtClean="0"/>
              <a:t>‹#›</a:t>
            </a:fld>
            <a:endParaRPr lang="en-US"/>
          </a:p>
        </p:txBody>
      </p:sp>
    </p:spTree>
    <p:extLst>
      <p:ext uri="{BB962C8B-B14F-4D97-AF65-F5344CB8AC3E}">
        <p14:creationId xmlns:p14="http://schemas.microsoft.com/office/powerpoint/2010/main" val="1360637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4C8B43-8057-4937-BC14-682EBF1EB36C}" type="slidenum">
              <a:rPr lang="en-US" smtClean="0"/>
              <a:t>2</a:t>
            </a:fld>
            <a:endParaRPr lang="en-US"/>
          </a:p>
        </p:txBody>
      </p:sp>
    </p:spTree>
    <p:extLst>
      <p:ext uri="{BB962C8B-B14F-4D97-AF65-F5344CB8AC3E}">
        <p14:creationId xmlns:p14="http://schemas.microsoft.com/office/powerpoint/2010/main" val="1345534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EAFDD-0654-D02D-CCAE-1FAAA702E5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E96B6C-79AB-F065-D952-F8F77E5E49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0997C5-78BA-E4CA-E8B2-4CBEBD3DB8AE}"/>
              </a:ext>
            </a:extLst>
          </p:cNvPr>
          <p:cNvSpPr>
            <a:spLocks noGrp="1"/>
          </p:cNvSpPr>
          <p:nvPr>
            <p:ph type="dt" sz="half" idx="10"/>
          </p:nvPr>
        </p:nvSpPr>
        <p:spPr/>
        <p:txBody>
          <a:bodyPr/>
          <a:lstStyle/>
          <a:p>
            <a:fld id="{18B73716-8D80-4393-BAA2-0459C9ADF876}" type="datetimeFigureOut">
              <a:rPr lang="en-US" smtClean="0"/>
              <a:t>4/23/2024</a:t>
            </a:fld>
            <a:endParaRPr lang="en-US"/>
          </a:p>
        </p:txBody>
      </p:sp>
      <p:sp>
        <p:nvSpPr>
          <p:cNvPr id="5" name="Footer Placeholder 4">
            <a:extLst>
              <a:ext uri="{FF2B5EF4-FFF2-40B4-BE49-F238E27FC236}">
                <a16:creationId xmlns:a16="http://schemas.microsoft.com/office/drawing/2014/main" id="{A58A7745-6128-9CCD-A8EB-562E5662AC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BA041F-9B88-289C-4566-EBCFDF76B072}"/>
              </a:ext>
            </a:extLst>
          </p:cNvPr>
          <p:cNvSpPr>
            <a:spLocks noGrp="1"/>
          </p:cNvSpPr>
          <p:nvPr>
            <p:ph type="sldNum" sz="quarter" idx="12"/>
          </p:nvPr>
        </p:nvSpPr>
        <p:spPr/>
        <p:txBody>
          <a:bodyPr/>
          <a:lstStyle/>
          <a:p>
            <a:fld id="{1106022F-E858-4BC5-961D-477E0781D485}" type="slidenum">
              <a:rPr lang="en-US" smtClean="0"/>
              <a:t>‹#›</a:t>
            </a:fld>
            <a:endParaRPr lang="en-US"/>
          </a:p>
        </p:txBody>
      </p:sp>
    </p:spTree>
    <p:extLst>
      <p:ext uri="{BB962C8B-B14F-4D97-AF65-F5344CB8AC3E}">
        <p14:creationId xmlns:p14="http://schemas.microsoft.com/office/powerpoint/2010/main" val="225422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DE664-82C5-62A8-797C-780D1F1824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39B5B8-63EC-194A-8AD6-8EA1132C7B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627AED-2B34-77C4-4525-23A34E1F4A86}"/>
              </a:ext>
            </a:extLst>
          </p:cNvPr>
          <p:cNvSpPr>
            <a:spLocks noGrp="1"/>
          </p:cNvSpPr>
          <p:nvPr>
            <p:ph type="dt" sz="half" idx="10"/>
          </p:nvPr>
        </p:nvSpPr>
        <p:spPr/>
        <p:txBody>
          <a:bodyPr/>
          <a:lstStyle/>
          <a:p>
            <a:fld id="{18B73716-8D80-4393-BAA2-0459C9ADF876}" type="datetimeFigureOut">
              <a:rPr lang="en-US" smtClean="0"/>
              <a:t>4/23/2024</a:t>
            </a:fld>
            <a:endParaRPr lang="en-US"/>
          </a:p>
        </p:txBody>
      </p:sp>
      <p:sp>
        <p:nvSpPr>
          <p:cNvPr id="5" name="Footer Placeholder 4">
            <a:extLst>
              <a:ext uri="{FF2B5EF4-FFF2-40B4-BE49-F238E27FC236}">
                <a16:creationId xmlns:a16="http://schemas.microsoft.com/office/drawing/2014/main" id="{7A623387-7F5C-4DBF-C293-D70FFF7EE6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151DE0-60CC-F1A8-9B9C-3093001EF78C}"/>
              </a:ext>
            </a:extLst>
          </p:cNvPr>
          <p:cNvSpPr>
            <a:spLocks noGrp="1"/>
          </p:cNvSpPr>
          <p:nvPr>
            <p:ph type="sldNum" sz="quarter" idx="12"/>
          </p:nvPr>
        </p:nvSpPr>
        <p:spPr/>
        <p:txBody>
          <a:bodyPr/>
          <a:lstStyle/>
          <a:p>
            <a:fld id="{1106022F-E858-4BC5-961D-477E0781D485}" type="slidenum">
              <a:rPr lang="en-US" smtClean="0"/>
              <a:t>‹#›</a:t>
            </a:fld>
            <a:endParaRPr lang="en-US"/>
          </a:p>
        </p:txBody>
      </p:sp>
    </p:spTree>
    <p:extLst>
      <p:ext uri="{BB962C8B-B14F-4D97-AF65-F5344CB8AC3E}">
        <p14:creationId xmlns:p14="http://schemas.microsoft.com/office/powerpoint/2010/main" val="923228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96482B-991E-28F7-B8E5-4E4D92A53F6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188AE3-5915-1DE0-99C9-3C13AADC0E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63F789-A012-F16D-032C-467C5D2E48C4}"/>
              </a:ext>
            </a:extLst>
          </p:cNvPr>
          <p:cNvSpPr>
            <a:spLocks noGrp="1"/>
          </p:cNvSpPr>
          <p:nvPr>
            <p:ph type="dt" sz="half" idx="10"/>
          </p:nvPr>
        </p:nvSpPr>
        <p:spPr/>
        <p:txBody>
          <a:bodyPr/>
          <a:lstStyle/>
          <a:p>
            <a:fld id="{18B73716-8D80-4393-BAA2-0459C9ADF876}" type="datetimeFigureOut">
              <a:rPr lang="en-US" smtClean="0"/>
              <a:t>4/23/2024</a:t>
            </a:fld>
            <a:endParaRPr lang="en-US"/>
          </a:p>
        </p:txBody>
      </p:sp>
      <p:sp>
        <p:nvSpPr>
          <p:cNvPr id="5" name="Footer Placeholder 4">
            <a:extLst>
              <a:ext uri="{FF2B5EF4-FFF2-40B4-BE49-F238E27FC236}">
                <a16:creationId xmlns:a16="http://schemas.microsoft.com/office/drawing/2014/main" id="{C112BB23-5507-40D9-9733-8E245B0CB9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A3E5E3-4C73-C1AA-EBD1-FC4663F8C3CD}"/>
              </a:ext>
            </a:extLst>
          </p:cNvPr>
          <p:cNvSpPr>
            <a:spLocks noGrp="1"/>
          </p:cNvSpPr>
          <p:nvPr>
            <p:ph type="sldNum" sz="quarter" idx="12"/>
          </p:nvPr>
        </p:nvSpPr>
        <p:spPr/>
        <p:txBody>
          <a:bodyPr/>
          <a:lstStyle/>
          <a:p>
            <a:fld id="{1106022F-E858-4BC5-961D-477E0781D485}" type="slidenum">
              <a:rPr lang="en-US" smtClean="0"/>
              <a:t>‹#›</a:t>
            </a:fld>
            <a:endParaRPr lang="en-US"/>
          </a:p>
        </p:txBody>
      </p:sp>
    </p:spTree>
    <p:extLst>
      <p:ext uri="{BB962C8B-B14F-4D97-AF65-F5344CB8AC3E}">
        <p14:creationId xmlns:p14="http://schemas.microsoft.com/office/powerpoint/2010/main" val="3812995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5651B-2065-17FB-F391-71B533CECE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7A8014-A0C9-7589-2070-0D8CF3F0C0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7E14F7-3876-E133-5069-8D119E115E6A}"/>
              </a:ext>
            </a:extLst>
          </p:cNvPr>
          <p:cNvSpPr>
            <a:spLocks noGrp="1"/>
          </p:cNvSpPr>
          <p:nvPr>
            <p:ph type="dt" sz="half" idx="10"/>
          </p:nvPr>
        </p:nvSpPr>
        <p:spPr/>
        <p:txBody>
          <a:bodyPr/>
          <a:lstStyle/>
          <a:p>
            <a:fld id="{18B73716-8D80-4393-BAA2-0459C9ADF876}" type="datetimeFigureOut">
              <a:rPr lang="en-US" smtClean="0"/>
              <a:t>4/23/2024</a:t>
            </a:fld>
            <a:endParaRPr lang="en-US"/>
          </a:p>
        </p:txBody>
      </p:sp>
      <p:sp>
        <p:nvSpPr>
          <p:cNvPr id="5" name="Footer Placeholder 4">
            <a:extLst>
              <a:ext uri="{FF2B5EF4-FFF2-40B4-BE49-F238E27FC236}">
                <a16:creationId xmlns:a16="http://schemas.microsoft.com/office/drawing/2014/main" id="{C7C5390F-2ED4-1849-C611-58F80A561E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FBC7C5-7860-98B5-2CFB-C887D5900EBC}"/>
              </a:ext>
            </a:extLst>
          </p:cNvPr>
          <p:cNvSpPr>
            <a:spLocks noGrp="1"/>
          </p:cNvSpPr>
          <p:nvPr>
            <p:ph type="sldNum" sz="quarter" idx="12"/>
          </p:nvPr>
        </p:nvSpPr>
        <p:spPr/>
        <p:txBody>
          <a:bodyPr/>
          <a:lstStyle/>
          <a:p>
            <a:fld id="{1106022F-E858-4BC5-961D-477E0781D485}" type="slidenum">
              <a:rPr lang="en-US" smtClean="0"/>
              <a:t>‹#›</a:t>
            </a:fld>
            <a:endParaRPr lang="en-US"/>
          </a:p>
        </p:txBody>
      </p:sp>
    </p:spTree>
    <p:extLst>
      <p:ext uri="{BB962C8B-B14F-4D97-AF65-F5344CB8AC3E}">
        <p14:creationId xmlns:p14="http://schemas.microsoft.com/office/powerpoint/2010/main" val="2909530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4F616-F7BB-5875-531D-90408909CE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B3E5A4-5B11-1A9D-5B46-675BBA6A1D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372453-A293-ADE0-29AA-2982CD557452}"/>
              </a:ext>
            </a:extLst>
          </p:cNvPr>
          <p:cNvSpPr>
            <a:spLocks noGrp="1"/>
          </p:cNvSpPr>
          <p:nvPr>
            <p:ph type="dt" sz="half" idx="10"/>
          </p:nvPr>
        </p:nvSpPr>
        <p:spPr/>
        <p:txBody>
          <a:bodyPr/>
          <a:lstStyle/>
          <a:p>
            <a:fld id="{18B73716-8D80-4393-BAA2-0459C9ADF876}" type="datetimeFigureOut">
              <a:rPr lang="en-US" smtClean="0"/>
              <a:t>4/23/2024</a:t>
            </a:fld>
            <a:endParaRPr lang="en-US"/>
          </a:p>
        </p:txBody>
      </p:sp>
      <p:sp>
        <p:nvSpPr>
          <p:cNvPr id="5" name="Footer Placeholder 4">
            <a:extLst>
              <a:ext uri="{FF2B5EF4-FFF2-40B4-BE49-F238E27FC236}">
                <a16:creationId xmlns:a16="http://schemas.microsoft.com/office/drawing/2014/main" id="{70B678EF-F12F-1EF8-C0F0-F3C80100EB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07D992-98ED-291C-519C-C5D5A5C3F294}"/>
              </a:ext>
            </a:extLst>
          </p:cNvPr>
          <p:cNvSpPr>
            <a:spLocks noGrp="1"/>
          </p:cNvSpPr>
          <p:nvPr>
            <p:ph type="sldNum" sz="quarter" idx="12"/>
          </p:nvPr>
        </p:nvSpPr>
        <p:spPr/>
        <p:txBody>
          <a:bodyPr/>
          <a:lstStyle/>
          <a:p>
            <a:fld id="{1106022F-E858-4BC5-961D-477E0781D485}" type="slidenum">
              <a:rPr lang="en-US" smtClean="0"/>
              <a:t>‹#›</a:t>
            </a:fld>
            <a:endParaRPr lang="en-US"/>
          </a:p>
        </p:txBody>
      </p:sp>
    </p:spTree>
    <p:extLst>
      <p:ext uri="{BB962C8B-B14F-4D97-AF65-F5344CB8AC3E}">
        <p14:creationId xmlns:p14="http://schemas.microsoft.com/office/powerpoint/2010/main" val="246826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907CC-245C-4102-196E-B4CF396F87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3D8151-6033-5BB3-CA8A-6D958662B2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A6B2EF-53DA-E176-3ADF-A018F5CB11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411DFE-E33D-1F6A-7EB5-8E01E1E7CD65}"/>
              </a:ext>
            </a:extLst>
          </p:cNvPr>
          <p:cNvSpPr>
            <a:spLocks noGrp="1"/>
          </p:cNvSpPr>
          <p:nvPr>
            <p:ph type="dt" sz="half" idx="10"/>
          </p:nvPr>
        </p:nvSpPr>
        <p:spPr/>
        <p:txBody>
          <a:bodyPr/>
          <a:lstStyle/>
          <a:p>
            <a:fld id="{18B73716-8D80-4393-BAA2-0459C9ADF876}" type="datetimeFigureOut">
              <a:rPr lang="en-US" smtClean="0"/>
              <a:t>4/23/2024</a:t>
            </a:fld>
            <a:endParaRPr lang="en-US"/>
          </a:p>
        </p:txBody>
      </p:sp>
      <p:sp>
        <p:nvSpPr>
          <p:cNvPr id="6" name="Footer Placeholder 5">
            <a:extLst>
              <a:ext uri="{FF2B5EF4-FFF2-40B4-BE49-F238E27FC236}">
                <a16:creationId xmlns:a16="http://schemas.microsoft.com/office/drawing/2014/main" id="{0F856F24-C171-EC5C-D0E2-823F21B855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AB76A4-8FCB-CBBE-1993-049E52D95771}"/>
              </a:ext>
            </a:extLst>
          </p:cNvPr>
          <p:cNvSpPr>
            <a:spLocks noGrp="1"/>
          </p:cNvSpPr>
          <p:nvPr>
            <p:ph type="sldNum" sz="quarter" idx="12"/>
          </p:nvPr>
        </p:nvSpPr>
        <p:spPr/>
        <p:txBody>
          <a:bodyPr/>
          <a:lstStyle/>
          <a:p>
            <a:fld id="{1106022F-E858-4BC5-961D-477E0781D485}" type="slidenum">
              <a:rPr lang="en-US" smtClean="0"/>
              <a:t>‹#›</a:t>
            </a:fld>
            <a:endParaRPr lang="en-US"/>
          </a:p>
        </p:txBody>
      </p:sp>
    </p:spTree>
    <p:extLst>
      <p:ext uri="{BB962C8B-B14F-4D97-AF65-F5344CB8AC3E}">
        <p14:creationId xmlns:p14="http://schemas.microsoft.com/office/powerpoint/2010/main" val="2982664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CF61E-080E-0F6E-C1F7-4E20939CD6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253EB9-6A42-F9AE-8E6C-6D793153BC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31E75B-3FE6-F628-338B-C72E58C2E2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96D99E-D6BF-45E1-BBD7-DA5F7238E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440FFA-5546-30A0-E55A-F60AE53857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759882-4A67-B762-57FA-F772790BC78A}"/>
              </a:ext>
            </a:extLst>
          </p:cNvPr>
          <p:cNvSpPr>
            <a:spLocks noGrp="1"/>
          </p:cNvSpPr>
          <p:nvPr>
            <p:ph type="dt" sz="half" idx="10"/>
          </p:nvPr>
        </p:nvSpPr>
        <p:spPr/>
        <p:txBody>
          <a:bodyPr/>
          <a:lstStyle/>
          <a:p>
            <a:fld id="{18B73716-8D80-4393-BAA2-0459C9ADF876}" type="datetimeFigureOut">
              <a:rPr lang="en-US" smtClean="0"/>
              <a:t>4/23/2024</a:t>
            </a:fld>
            <a:endParaRPr lang="en-US"/>
          </a:p>
        </p:txBody>
      </p:sp>
      <p:sp>
        <p:nvSpPr>
          <p:cNvPr id="8" name="Footer Placeholder 7">
            <a:extLst>
              <a:ext uri="{FF2B5EF4-FFF2-40B4-BE49-F238E27FC236}">
                <a16:creationId xmlns:a16="http://schemas.microsoft.com/office/drawing/2014/main" id="{7D8822FC-A7A1-1084-4797-5E098522BF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9BAE93-2005-BE54-D61B-A34292747998}"/>
              </a:ext>
            </a:extLst>
          </p:cNvPr>
          <p:cNvSpPr>
            <a:spLocks noGrp="1"/>
          </p:cNvSpPr>
          <p:nvPr>
            <p:ph type="sldNum" sz="quarter" idx="12"/>
          </p:nvPr>
        </p:nvSpPr>
        <p:spPr/>
        <p:txBody>
          <a:bodyPr/>
          <a:lstStyle/>
          <a:p>
            <a:fld id="{1106022F-E858-4BC5-961D-477E0781D485}" type="slidenum">
              <a:rPr lang="en-US" smtClean="0"/>
              <a:t>‹#›</a:t>
            </a:fld>
            <a:endParaRPr lang="en-US"/>
          </a:p>
        </p:txBody>
      </p:sp>
    </p:spTree>
    <p:extLst>
      <p:ext uri="{BB962C8B-B14F-4D97-AF65-F5344CB8AC3E}">
        <p14:creationId xmlns:p14="http://schemas.microsoft.com/office/powerpoint/2010/main" val="1230856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E64E-ABEC-11C0-A6CA-E07F03EE2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4BC1CA-5D6A-F452-F809-8ECEA225F76D}"/>
              </a:ext>
            </a:extLst>
          </p:cNvPr>
          <p:cNvSpPr>
            <a:spLocks noGrp="1"/>
          </p:cNvSpPr>
          <p:nvPr>
            <p:ph type="dt" sz="half" idx="10"/>
          </p:nvPr>
        </p:nvSpPr>
        <p:spPr/>
        <p:txBody>
          <a:bodyPr/>
          <a:lstStyle/>
          <a:p>
            <a:fld id="{18B73716-8D80-4393-BAA2-0459C9ADF876}" type="datetimeFigureOut">
              <a:rPr lang="en-US" smtClean="0"/>
              <a:t>4/23/2024</a:t>
            </a:fld>
            <a:endParaRPr lang="en-US"/>
          </a:p>
        </p:txBody>
      </p:sp>
      <p:sp>
        <p:nvSpPr>
          <p:cNvPr id="4" name="Footer Placeholder 3">
            <a:extLst>
              <a:ext uri="{FF2B5EF4-FFF2-40B4-BE49-F238E27FC236}">
                <a16:creationId xmlns:a16="http://schemas.microsoft.com/office/drawing/2014/main" id="{0B4819AE-2829-65B5-94CB-B54630AA511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765886-CF80-4FF8-450D-F786A4101075}"/>
              </a:ext>
            </a:extLst>
          </p:cNvPr>
          <p:cNvSpPr>
            <a:spLocks noGrp="1"/>
          </p:cNvSpPr>
          <p:nvPr>
            <p:ph type="sldNum" sz="quarter" idx="12"/>
          </p:nvPr>
        </p:nvSpPr>
        <p:spPr/>
        <p:txBody>
          <a:bodyPr/>
          <a:lstStyle/>
          <a:p>
            <a:fld id="{1106022F-E858-4BC5-961D-477E0781D485}" type="slidenum">
              <a:rPr lang="en-US" smtClean="0"/>
              <a:t>‹#›</a:t>
            </a:fld>
            <a:endParaRPr lang="en-US"/>
          </a:p>
        </p:txBody>
      </p:sp>
    </p:spTree>
    <p:extLst>
      <p:ext uri="{BB962C8B-B14F-4D97-AF65-F5344CB8AC3E}">
        <p14:creationId xmlns:p14="http://schemas.microsoft.com/office/powerpoint/2010/main" val="3266119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63FB2C-3682-E656-036D-4322CBCC60A0}"/>
              </a:ext>
            </a:extLst>
          </p:cNvPr>
          <p:cNvSpPr>
            <a:spLocks noGrp="1"/>
          </p:cNvSpPr>
          <p:nvPr>
            <p:ph type="dt" sz="half" idx="10"/>
          </p:nvPr>
        </p:nvSpPr>
        <p:spPr/>
        <p:txBody>
          <a:bodyPr/>
          <a:lstStyle/>
          <a:p>
            <a:fld id="{18B73716-8D80-4393-BAA2-0459C9ADF876}" type="datetimeFigureOut">
              <a:rPr lang="en-US" smtClean="0"/>
              <a:t>4/23/2024</a:t>
            </a:fld>
            <a:endParaRPr lang="en-US"/>
          </a:p>
        </p:txBody>
      </p:sp>
      <p:sp>
        <p:nvSpPr>
          <p:cNvPr id="3" name="Footer Placeholder 2">
            <a:extLst>
              <a:ext uri="{FF2B5EF4-FFF2-40B4-BE49-F238E27FC236}">
                <a16:creationId xmlns:a16="http://schemas.microsoft.com/office/drawing/2014/main" id="{8E339B76-1B0B-B4B2-B383-5F21ED8BAE1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440E1F-61EB-2B60-E7A9-0F9A4A025BE3}"/>
              </a:ext>
            </a:extLst>
          </p:cNvPr>
          <p:cNvSpPr>
            <a:spLocks noGrp="1"/>
          </p:cNvSpPr>
          <p:nvPr>
            <p:ph type="sldNum" sz="quarter" idx="12"/>
          </p:nvPr>
        </p:nvSpPr>
        <p:spPr/>
        <p:txBody>
          <a:bodyPr/>
          <a:lstStyle/>
          <a:p>
            <a:fld id="{1106022F-E858-4BC5-961D-477E0781D485}" type="slidenum">
              <a:rPr lang="en-US" smtClean="0"/>
              <a:t>‹#›</a:t>
            </a:fld>
            <a:endParaRPr lang="en-US"/>
          </a:p>
        </p:txBody>
      </p:sp>
    </p:spTree>
    <p:extLst>
      <p:ext uri="{BB962C8B-B14F-4D97-AF65-F5344CB8AC3E}">
        <p14:creationId xmlns:p14="http://schemas.microsoft.com/office/powerpoint/2010/main" val="1486286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30409-0722-E86C-ECC9-0896ACAA78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E620DE-266A-6178-2F7C-4617BE4533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22DB0B-A8CA-60BF-CD14-9E10DCD6A3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FC1FEC-441A-001A-53A8-6C443A72244F}"/>
              </a:ext>
            </a:extLst>
          </p:cNvPr>
          <p:cNvSpPr>
            <a:spLocks noGrp="1"/>
          </p:cNvSpPr>
          <p:nvPr>
            <p:ph type="dt" sz="half" idx="10"/>
          </p:nvPr>
        </p:nvSpPr>
        <p:spPr/>
        <p:txBody>
          <a:bodyPr/>
          <a:lstStyle/>
          <a:p>
            <a:fld id="{18B73716-8D80-4393-BAA2-0459C9ADF876}" type="datetimeFigureOut">
              <a:rPr lang="en-US" smtClean="0"/>
              <a:t>4/23/2024</a:t>
            </a:fld>
            <a:endParaRPr lang="en-US"/>
          </a:p>
        </p:txBody>
      </p:sp>
      <p:sp>
        <p:nvSpPr>
          <p:cNvPr id="6" name="Footer Placeholder 5">
            <a:extLst>
              <a:ext uri="{FF2B5EF4-FFF2-40B4-BE49-F238E27FC236}">
                <a16:creationId xmlns:a16="http://schemas.microsoft.com/office/drawing/2014/main" id="{89E0B738-AE7F-D997-8427-05185A1EB5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0A2395-AB4D-6E4D-7FC1-08B96F714A39}"/>
              </a:ext>
            </a:extLst>
          </p:cNvPr>
          <p:cNvSpPr>
            <a:spLocks noGrp="1"/>
          </p:cNvSpPr>
          <p:nvPr>
            <p:ph type="sldNum" sz="quarter" idx="12"/>
          </p:nvPr>
        </p:nvSpPr>
        <p:spPr/>
        <p:txBody>
          <a:bodyPr/>
          <a:lstStyle/>
          <a:p>
            <a:fld id="{1106022F-E858-4BC5-961D-477E0781D485}" type="slidenum">
              <a:rPr lang="en-US" smtClean="0"/>
              <a:t>‹#›</a:t>
            </a:fld>
            <a:endParaRPr lang="en-US"/>
          </a:p>
        </p:txBody>
      </p:sp>
    </p:spTree>
    <p:extLst>
      <p:ext uri="{BB962C8B-B14F-4D97-AF65-F5344CB8AC3E}">
        <p14:creationId xmlns:p14="http://schemas.microsoft.com/office/powerpoint/2010/main" val="2505681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9F6E9-8A86-5A3D-FAE1-B75B0CD96A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ED3660-E298-001E-D8E4-D6C8F8B050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71E76FD-3756-B061-EF3D-0797B684A5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806739-2DF2-47A9-0B4D-F4D6BDFE65F2}"/>
              </a:ext>
            </a:extLst>
          </p:cNvPr>
          <p:cNvSpPr>
            <a:spLocks noGrp="1"/>
          </p:cNvSpPr>
          <p:nvPr>
            <p:ph type="dt" sz="half" idx="10"/>
          </p:nvPr>
        </p:nvSpPr>
        <p:spPr/>
        <p:txBody>
          <a:bodyPr/>
          <a:lstStyle/>
          <a:p>
            <a:fld id="{18B73716-8D80-4393-BAA2-0459C9ADF876}" type="datetimeFigureOut">
              <a:rPr lang="en-US" smtClean="0"/>
              <a:t>4/23/2024</a:t>
            </a:fld>
            <a:endParaRPr lang="en-US"/>
          </a:p>
        </p:txBody>
      </p:sp>
      <p:sp>
        <p:nvSpPr>
          <p:cNvPr id="6" name="Footer Placeholder 5">
            <a:extLst>
              <a:ext uri="{FF2B5EF4-FFF2-40B4-BE49-F238E27FC236}">
                <a16:creationId xmlns:a16="http://schemas.microsoft.com/office/drawing/2014/main" id="{E4066485-6A06-F4A4-80C2-E3512B2D66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2D911E-AB66-F366-3B59-1E2EAC35B5C9}"/>
              </a:ext>
            </a:extLst>
          </p:cNvPr>
          <p:cNvSpPr>
            <a:spLocks noGrp="1"/>
          </p:cNvSpPr>
          <p:nvPr>
            <p:ph type="sldNum" sz="quarter" idx="12"/>
          </p:nvPr>
        </p:nvSpPr>
        <p:spPr/>
        <p:txBody>
          <a:bodyPr/>
          <a:lstStyle/>
          <a:p>
            <a:fld id="{1106022F-E858-4BC5-961D-477E0781D485}" type="slidenum">
              <a:rPr lang="en-US" smtClean="0"/>
              <a:t>‹#›</a:t>
            </a:fld>
            <a:endParaRPr lang="en-US"/>
          </a:p>
        </p:txBody>
      </p:sp>
    </p:spTree>
    <p:extLst>
      <p:ext uri="{BB962C8B-B14F-4D97-AF65-F5344CB8AC3E}">
        <p14:creationId xmlns:p14="http://schemas.microsoft.com/office/powerpoint/2010/main" val="3505202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3EF767-88DE-8E91-08EC-7088E583F9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1CBA2B-09F7-6BBE-0019-B3C3922DFC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A3C909-389C-54E2-51E6-8BC58BE176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B73716-8D80-4393-BAA2-0459C9ADF876}" type="datetimeFigureOut">
              <a:rPr lang="en-US" smtClean="0"/>
              <a:t>4/23/2024</a:t>
            </a:fld>
            <a:endParaRPr lang="en-US"/>
          </a:p>
        </p:txBody>
      </p:sp>
      <p:sp>
        <p:nvSpPr>
          <p:cNvPr id="5" name="Footer Placeholder 4">
            <a:extLst>
              <a:ext uri="{FF2B5EF4-FFF2-40B4-BE49-F238E27FC236}">
                <a16:creationId xmlns:a16="http://schemas.microsoft.com/office/drawing/2014/main" id="{1F9FFC7A-64DF-0E11-C7F2-8DA88CC1B5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ADE0EEA-889B-64CF-B1D7-FFCFAFDCA6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06022F-E858-4BC5-961D-477E0781D485}" type="slidenum">
              <a:rPr lang="en-US" smtClean="0"/>
              <a:t>‹#›</a:t>
            </a:fld>
            <a:endParaRPr lang="en-US"/>
          </a:p>
        </p:txBody>
      </p:sp>
    </p:spTree>
    <p:extLst>
      <p:ext uri="{BB962C8B-B14F-4D97-AF65-F5344CB8AC3E}">
        <p14:creationId xmlns:p14="http://schemas.microsoft.com/office/powerpoint/2010/main" val="2986295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77459B98-BA8D-5F68-7233-4CE774FF46CA}"/>
              </a:ext>
            </a:extLst>
          </p:cNvPr>
          <p:cNvSpPr/>
          <p:nvPr/>
        </p:nvSpPr>
        <p:spPr>
          <a:xfrm>
            <a:off x="8197264" y="302908"/>
            <a:ext cx="3566160" cy="630095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a-IR" sz="1600" dirty="0">
              <a:solidFill>
                <a:schemeClr val="tx1">
                  <a:lumMod val="85000"/>
                  <a:lumOff val="15000"/>
                </a:schemeClr>
              </a:solidFill>
              <a:latin typeface="Leelawadee" panose="020B0502040204020203" pitchFamily="34" charset="-34"/>
              <a:cs typeface="B Titr" panose="00000700000000000000" pitchFamily="2" charset="-78"/>
            </a:endParaRPr>
          </a:p>
          <a:p>
            <a:pPr algn="ctr">
              <a:lnSpc>
                <a:spcPct val="150000"/>
              </a:lnSpc>
            </a:pPr>
            <a:r>
              <a:rPr lang="fa-IR" sz="1600" dirty="0">
                <a:solidFill>
                  <a:schemeClr val="tx1">
                    <a:lumMod val="85000"/>
                    <a:lumOff val="15000"/>
                  </a:schemeClr>
                </a:solidFill>
                <a:latin typeface="Leelawadee" panose="020B0502040204020203" pitchFamily="34" charset="-34"/>
                <a:cs typeface="B Titr" panose="00000700000000000000" pitchFamily="2" charset="-78"/>
              </a:rPr>
              <a:t>بیماری مالاریا معمولاً بر اثر گزش پشه  ای به نام </a:t>
            </a:r>
            <a:r>
              <a:rPr lang="fa-IR" sz="1600" dirty="0" err="1">
                <a:solidFill>
                  <a:schemeClr val="tx1">
                    <a:lumMod val="85000"/>
                    <a:lumOff val="15000"/>
                  </a:schemeClr>
                </a:solidFill>
                <a:latin typeface="Leelawadee" panose="020B0502040204020203" pitchFamily="34" charset="-34"/>
                <a:cs typeface="B Titr" panose="00000700000000000000" pitchFamily="2" charset="-78"/>
              </a:rPr>
              <a:t>آنوفل</a:t>
            </a:r>
            <a:r>
              <a:rPr lang="fa-IR" sz="1600" dirty="0">
                <a:solidFill>
                  <a:schemeClr val="tx1">
                    <a:lumMod val="85000"/>
                    <a:lumOff val="15000"/>
                  </a:schemeClr>
                </a:solidFill>
                <a:latin typeface="Leelawadee" panose="020B0502040204020203" pitchFamily="34" charset="-34"/>
                <a:cs typeface="B Titr" panose="00000700000000000000" pitchFamily="2" charset="-78"/>
              </a:rPr>
              <a:t> ایجاد می شود که ناقل 4 گونه انگل </a:t>
            </a:r>
            <a:r>
              <a:rPr lang="fa-IR" sz="1600" dirty="0" err="1">
                <a:solidFill>
                  <a:schemeClr val="tx1">
                    <a:lumMod val="85000"/>
                    <a:lumOff val="15000"/>
                  </a:schemeClr>
                </a:solidFill>
                <a:latin typeface="Leelawadee" panose="020B0502040204020203" pitchFamily="34" charset="-34"/>
                <a:cs typeface="B Titr" panose="00000700000000000000" pitchFamily="2" charset="-78"/>
              </a:rPr>
              <a:t>پلاسمودیوم</a:t>
            </a:r>
            <a:r>
              <a:rPr lang="fa-IR" sz="1600" dirty="0">
                <a:solidFill>
                  <a:schemeClr val="tx1">
                    <a:lumMod val="85000"/>
                    <a:lumOff val="15000"/>
                  </a:schemeClr>
                </a:solidFill>
                <a:latin typeface="Leelawadee" panose="020B0502040204020203" pitchFamily="34" charset="-34"/>
                <a:cs typeface="B Titr" panose="00000700000000000000" pitchFamily="2" charset="-78"/>
              </a:rPr>
              <a:t> به نام های </a:t>
            </a:r>
            <a:r>
              <a:rPr lang="fa-IR" sz="1600" dirty="0" err="1">
                <a:solidFill>
                  <a:schemeClr val="tx1">
                    <a:lumMod val="85000"/>
                    <a:lumOff val="15000"/>
                  </a:schemeClr>
                </a:solidFill>
                <a:latin typeface="Leelawadee" panose="020B0502040204020203" pitchFamily="34" charset="-34"/>
                <a:cs typeface="B Titr" panose="00000700000000000000" pitchFamily="2" charset="-78"/>
              </a:rPr>
              <a:t>فالسیپاروم</a:t>
            </a:r>
            <a:r>
              <a:rPr lang="fa-IR" sz="1600" dirty="0">
                <a:solidFill>
                  <a:schemeClr val="tx1">
                    <a:lumMod val="85000"/>
                    <a:lumOff val="15000"/>
                  </a:schemeClr>
                </a:solidFill>
                <a:latin typeface="Leelawadee" panose="020B0502040204020203" pitchFamily="34" charset="-34"/>
                <a:cs typeface="B Titr" panose="00000700000000000000" pitchFamily="2" charset="-78"/>
              </a:rPr>
              <a:t> ، </a:t>
            </a:r>
            <a:r>
              <a:rPr lang="fa-IR" sz="1600" dirty="0" err="1">
                <a:solidFill>
                  <a:schemeClr val="tx1">
                    <a:lumMod val="85000"/>
                    <a:lumOff val="15000"/>
                  </a:schemeClr>
                </a:solidFill>
                <a:latin typeface="Leelawadee" panose="020B0502040204020203" pitchFamily="34" charset="-34"/>
                <a:cs typeface="B Titr" panose="00000700000000000000" pitchFamily="2" charset="-78"/>
              </a:rPr>
              <a:t>ویواکس</a:t>
            </a:r>
            <a:r>
              <a:rPr lang="fa-IR" sz="1600" dirty="0">
                <a:solidFill>
                  <a:schemeClr val="tx1">
                    <a:lumMod val="85000"/>
                    <a:lumOff val="15000"/>
                  </a:schemeClr>
                </a:solidFill>
                <a:latin typeface="Leelawadee" panose="020B0502040204020203" pitchFamily="34" charset="-34"/>
                <a:cs typeface="B Titr" panose="00000700000000000000" pitchFamily="2" charset="-78"/>
              </a:rPr>
              <a:t> ، </a:t>
            </a:r>
            <a:r>
              <a:rPr lang="fa-IR" sz="1600" dirty="0" err="1">
                <a:solidFill>
                  <a:schemeClr val="tx1">
                    <a:lumMod val="85000"/>
                    <a:lumOff val="15000"/>
                  </a:schemeClr>
                </a:solidFill>
                <a:latin typeface="Leelawadee" panose="020B0502040204020203" pitchFamily="34" charset="-34"/>
                <a:cs typeface="B Titr" panose="00000700000000000000" pitchFamily="2" charset="-78"/>
              </a:rPr>
              <a:t>مالاریه</a:t>
            </a:r>
            <a:r>
              <a:rPr lang="fa-IR" sz="1600" dirty="0">
                <a:solidFill>
                  <a:schemeClr val="tx1">
                    <a:lumMod val="85000"/>
                    <a:lumOff val="15000"/>
                  </a:schemeClr>
                </a:solidFill>
                <a:latin typeface="Leelawadee" panose="020B0502040204020203" pitchFamily="34" charset="-34"/>
                <a:cs typeface="B Titr" panose="00000700000000000000" pitchFamily="2" charset="-78"/>
              </a:rPr>
              <a:t> و </a:t>
            </a:r>
            <a:r>
              <a:rPr lang="fa-IR" sz="1600" dirty="0" err="1">
                <a:solidFill>
                  <a:schemeClr val="tx1">
                    <a:lumMod val="85000"/>
                    <a:lumOff val="15000"/>
                  </a:schemeClr>
                </a:solidFill>
                <a:latin typeface="Leelawadee" panose="020B0502040204020203" pitchFamily="34" charset="-34"/>
                <a:cs typeface="B Titr" panose="00000700000000000000" pitchFamily="2" charset="-78"/>
              </a:rPr>
              <a:t>اُوال</a:t>
            </a:r>
            <a:r>
              <a:rPr lang="fa-IR" sz="1600" dirty="0">
                <a:solidFill>
                  <a:schemeClr val="tx1">
                    <a:lumMod val="85000"/>
                    <a:lumOff val="15000"/>
                  </a:schemeClr>
                </a:solidFill>
                <a:latin typeface="Leelawadee" panose="020B0502040204020203" pitchFamily="34" charset="-34"/>
                <a:cs typeface="B Titr" panose="00000700000000000000" pitchFamily="2" charset="-78"/>
              </a:rPr>
              <a:t> است. هنگامی که این پشه انسان را نیش میزند، انگل وارد خون شده </a:t>
            </a:r>
            <a:r>
              <a:rPr lang="ar-SA" sz="1600" b="1" dirty="0">
                <a:solidFill>
                  <a:schemeClr val="tx1">
                    <a:lumMod val="85000"/>
                    <a:lumOff val="15000"/>
                  </a:schemeClr>
                </a:solidFill>
                <a:effectLst/>
                <a:latin typeface="Times New Roman" panose="02020603050405020304" pitchFamily="18" charset="0"/>
                <a:ea typeface="Times New Roman" panose="02020603050405020304" pitchFamily="18" charset="0"/>
                <a:cs typeface="B Titr" panose="00000700000000000000" pitchFamily="2" charset="-78"/>
              </a:rPr>
              <a:t>و از طریق جریان خون به کبد منتقل و در آنجا بالغ می‌شود. بعد از گذشت چند روز، انگل های بالغ مجدداً وارد جریان خون می‌شوند و شروع به آلوده کردن گلبول های قرمز می‌کنند.</a:t>
            </a:r>
            <a:endParaRPr lang="fa-IR" sz="1600" b="1" dirty="0">
              <a:solidFill>
                <a:schemeClr val="tx1">
                  <a:lumMod val="85000"/>
                  <a:lumOff val="15000"/>
                </a:schemeClr>
              </a:solidFill>
              <a:effectLst/>
              <a:latin typeface="Times New Roman" panose="02020603050405020304" pitchFamily="18" charset="0"/>
              <a:ea typeface="Times New Roman" panose="02020603050405020304" pitchFamily="18" charset="0"/>
              <a:cs typeface="B Titr" panose="00000700000000000000" pitchFamily="2" charset="-78"/>
            </a:endParaRPr>
          </a:p>
          <a:p>
            <a:pPr algn="ctr" rtl="1">
              <a:lnSpc>
                <a:spcPct val="150000"/>
              </a:lnSpc>
            </a:pPr>
            <a:r>
              <a:rPr lang="fa-IR" sz="1600" b="1" dirty="0">
                <a:solidFill>
                  <a:schemeClr val="tx1">
                    <a:lumMod val="85000"/>
                    <a:lumOff val="15000"/>
                  </a:schemeClr>
                </a:solidFill>
                <a:latin typeface="Times New Roman" panose="02020603050405020304" pitchFamily="18" charset="0"/>
                <a:cs typeface="B Titr" panose="00000700000000000000" pitchFamily="2" charset="-78"/>
              </a:rPr>
              <a:t>طبق آمار های بدست آمده در مورد مرگ و میر مالاریا توسط </a:t>
            </a:r>
            <a:r>
              <a:rPr lang="en-AE" sz="1600" b="1" dirty="0">
                <a:solidFill>
                  <a:schemeClr val="tx1">
                    <a:lumMod val="85000"/>
                    <a:lumOff val="15000"/>
                  </a:schemeClr>
                </a:solidFill>
                <a:latin typeface="Times New Roman" panose="02020603050405020304" pitchFamily="18" charset="0"/>
                <a:cs typeface="B Titr" panose="00000700000000000000" pitchFamily="2" charset="-78"/>
              </a:rPr>
              <a:t>WHO</a:t>
            </a:r>
            <a:r>
              <a:rPr lang="fa-IR" sz="1600" b="1" dirty="0">
                <a:solidFill>
                  <a:schemeClr val="tx1">
                    <a:lumMod val="85000"/>
                    <a:lumOff val="15000"/>
                  </a:schemeClr>
                </a:solidFill>
                <a:latin typeface="Times New Roman" panose="02020603050405020304" pitchFamily="18" charset="0"/>
                <a:cs typeface="B Titr" panose="00000700000000000000" pitchFamily="2" charset="-78"/>
              </a:rPr>
              <a:t> نشان می دهد که 67 درصد مرگ و میر در اثر مالاریا در کودکان زیر 5 سال دیده می شود.</a:t>
            </a:r>
            <a:endParaRPr lang="fa-IR" sz="1600" dirty="0">
              <a:solidFill>
                <a:schemeClr val="tx1">
                  <a:lumMod val="85000"/>
                  <a:lumOff val="15000"/>
                </a:schemeClr>
              </a:solidFill>
              <a:latin typeface="Leelawadee" panose="020B0502040204020203" pitchFamily="34" charset="-34"/>
              <a:cs typeface="B Titr" panose="00000700000000000000" pitchFamily="2" charset="-78"/>
            </a:endParaRPr>
          </a:p>
        </p:txBody>
      </p:sp>
      <p:sp>
        <p:nvSpPr>
          <p:cNvPr id="6" name="Rectangle: Rounded Corners 5">
            <a:extLst>
              <a:ext uri="{FF2B5EF4-FFF2-40B4-BE49-F238E27FC236}">
                <a16:creationId xmlns:a16="http://schemas.microsoft.com/office/drawing/2014/main" id="{E981A808-FAD8-1758-8715-2BE9C1104118}"/>
              </a:ext>
            </a:extLst>
          </p:cNvPr>
          <p:cNvSpPr/>
          <p:nvPr/>
        </p:nvSpPr>
        <p:spPr>
          <a:xfrm>
            <a:off x="4312920" y="278892"/>
            <a:ext cx="3566160" cy="630021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lnSpc>
                <a:spcPct val="150000"/>
              </a:lnSpc>
            </a:pPr>
            <a:endParaRPr lang="fa-IR" sz="1600" dirty="0">
              <a:solidFill>
                <a:schemeClr val="tx1">
                  <a:lumMod val="85000"/>
                  <a:lumOff val="15000"/>
                </a:schemeClr>
              </a:solidFill>
              <a:cs typeface="B Titr" panose="00000700000000000000" pitchFamily="2" charset="-78"/>
            </a:endParaRPr>
          </a:p>
        </p:txBody>
      </p:sp>
      <p:sp>
        <p:nvSpPr>
          <p:cNvPr id="7" name="Rectangle: Rounded Corners 6">
            <a:extLst>
              <a:ext uri="{FF2B5EF4-FFF2-40B4-BE49-F238E27FC236}">
                <a16:creationId xmlns:a16="http://schemas.microsoft.com/office/drawing/2014/main" id="{3D8A045B-E51B-3073-3D30-50037D34708C}"/>
              </a:ext>
            </a:extLst>
          </p:cNvPr>
          <p:cNvSpPr/>
          <p:nvPr/>
        </p:nvSpPr>
        <p:spPr>
          <a:xfrm>
            <a:off x="428576" y="278892"/>
            <a:ext cx="3563814" cy="630021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lnSpc>
                <a:spcPct val="150000"/>
              </a:lnSpc>
            </a:pPr>
            <a:endParaRPr lang="fa-IR" dirty="0">
              <a:cs typeface="B Titr" panose="00000700000000000000" pitchFamily="2" charset="-78"/>
            </a:endParaRPr>
          </a:p>
          <a:p>
            <a:pPr algn="ctr" rtl="1">
              <a:lnSpc>
                <a:spcPct val="150000"/>
              </a:lnSpc>
            </a:pPr>
            <a:endParaRPr lang="fa-IR" dirty="0">
              <a:cs typeface="B Titr" panose="00000700000000000000" pitchFamily="2" charset="-78"/>
            </a:endParaRPr>
          </a:p>
          <a:p>
            <a:pPr algn="ctr" rtl="1">
              <a:lnSpc>
                <a:spcPct val="150000"/>
              </a:lnSpc>
            </a:pPr>
            <a:r>
              <a:rPr lang="fa-IR" sz="1600" dirty="0">
                <a:cs typeface="B Titr" panose="00000700000000000000" pitchFamily="2" charset="-78"/>
              </a:rPr>
              <a:t> </a:t>
            </a:r>
            <a:r>
              <a:rPr lang="fa-IR" sz="1600" dirty="0">
                <a:solidFill>
                  <a:schemeClr val="tx1">
                    <a:lumMod val="85000"/>
                    <a:lumOff val="15000"/>
                  </a:schemeClr>
                </a:solidFill>
                <a:cs typeface="B Titr" panose="00000700000000000000" pitchFamily="2" charset="-78"/>
              </a:rPr>
              <a:t>شایع ترین راه انتقال مالاریا </a:t>
            </a:r>
            <a:r>
              <a:rPr lang="fa-IR" sz="1600" dirty="0" err="1">
                <a:solidFill>
                  <a:schemeClr val="tx1">
                    <a:lumMod val="85000"/>
                    <a:lumOff val="15000"/>
                  </a:schemeClr>
                </a:solidFill>
                <a:cs typeface="B Titr" panose="00000700000000000000" pitchFamily="2" charset="-78"/>
              </a:rPr>
              <a:t>ازطریق</a:t>
            </a:r>
            <a:endParaRPr lang="fa-IR" sz="1600" dirty="0">
              <a:solidFill>
                <a:schemeClr val="tx1">
                  <a:lumMod val="85000"/>
                  <a:lumOff val="15000"/>
                </a:schemeClr>
              </a:solidFill>
              <a:cs typeface="B Titr" panose="00000700000000000000" pitchFamily="2" charset="-78"/>
            </a:endParaRPr>
          </a:p>
          <a:p>
            <a:pPr algn="ctr" rtl="1">
              <a:lnSpc>
                <a:spcPct val="150000"/>
              </a:lnSpc>
            </a:pPr>
            <a:r>
              <a:rPr lang="fa-IR" sz="1600" dirty="0">
                <a:solidFill>
                  <a:schemeClr val="tx1">
                    <a:lumMod val="85000"/>
                    <a:lumOff val="15000"/>
                  </a:schemeClr>
                </a:solidFill>
                <a:cs typeface="B Titr" panose="00000700000000000000" pitchFamily="2" charset="-78"/>
              </a:rPr>
              <a:t>پشه آلوده به انگل </a:t>
            </a:r>
            <a:r>
              <a:rPr lang="fa-IR" sz="1600" dirty="0" err="1">
                <a:solidFill>
                  <a:schemeClr val="tx1">
                    <a:lumMod val="85000"/>
                    <a:lumOff val="15000"/>
                  </a:schemeClr>
                </a:solidFill>
                <a:cs typeface="B Titr" panose="00000700000000000000" pitchFamily="2" charset="-78"/>
              </a:rPr>
              <a:t>پلاسمودیوم</a:t>
            </a:r>
            <a:r>
              <a:rPr lang="fa-IR" sz="1600" dirty="0">
                <a:solidFill>
                  <a:schemeClr val="tx1">
                    <a:lumMod val="85000"/>
                    <a:lumOff val="15000"/>
                  </a:schemeClr>
                </a:solidFill>
                <a:cs typeface="B Titr" panose="00000700000000000000" pitchFamily="2" charset="-78"/>
              </a:rPr>
              <a:t> است ، اما</a:t>
            </a:r>
          </a:p>
          <a:p>
            <a:pPr algn="ctr" rtl="1">
              <a:lnSpc>
                <a:spcPct val="150000"/>
              </a:lnSpc>
            </a:pPr>
            <a:r>
              <a:rPr lang="fa-IR" sz="1600" dirty="0">
                <a:solidFill>
                  <a:schemeClr val="tx1">
                    <a:lumMod val="85000"/>
                    <a:lumOff val="15000"/>
                  </a:schemeClr>
                </a:solidFill>
                <a:cs typeface="B Titr" panose="00000700000000000000" pitchFamily="2" charset="-78"/>
              </a:rPr>
              <a:t>در کنار آن راه های انتقال دیگری همچون دریافت خون آلوده ، استفاده از سرنگ مشترک و یا انتقال از طریق مادر به جنین نیز امکان پذیر است.</a:t>
            </a:r>
          </a:p>
          <a:p>
            <a:pPr algn="ctr" rtl="1">
              <a:lnSpc>
                <a:spcPct val="150000"/>
              </a:lnSpc>
            </a:pPr>
            <a:endParaRPr lang="fa-IR" sz="1600" dirty="0">
              <a:solidFill>
                <a:schemeClr val="tx1">
                  <a:lumMod val="85000"/>
                  <a:lumOff val="15000"/>
                </a:schemeClr>
              </a:solidFill>
              <a:cs typeface="B Titr" panose="00000700000000000000" pitchFamily="2" charset="-78"/>
            </a:endParaRPr>
          </a:p>
          <a:p>
            <a:pPr algn="ctr" rtl="1">
              <a:lnSpc>
                <a:spcPct val="150000"/>
              </a:lnSpc>
            </a:pPr>
            <a:endParaRPr lang="fa-IR" sz="1600" dirty="0">
              <a:solidFill>
                <a:schemeClr val="tx1">
                  <a:lumMod val="85000"/>
                  <a:lumOff val="15000"/>
                </a:schemeClr>
              </a:solidFill>
              <a:cs typeface="B Titr" panose="00000700000000000000" pitchFamily="2" charset="-78"/>
            </a:endParaRPr>
          </a:p>
          <a:p>
            <a:pPr algn="ctr" rtl="1">
              <a:lnSpc>
                <a:spcPct val="150000"/>
              </a:lnSpc>
            </a:pPr>
            <a:r>
              <a:rPr lang="fa-IR" sz="1600" b="0" i="0" u="none" strike="noStrike" baseline="0" dirty="0">
                <a:solidFill>
                  <a:schemeClr val="tx1">
                    <a:lumMod val="85000"/>
                    <a:lumOff val="15000"/>
                  </a:schemeClr>
                </a:solidFill>
                <a:latin typeface="BNazanin"/>
                <a:cs typeface="B Titr" panose="00000700000000000000" pitchFamily="2" charset="-78"/>
              </a:rPr>
              <a:t>تشخیص مالاریا با آزمایش لام خون انجام می شود. در خون فرد بیمار انگل مالاریا دیده می شود. هر فرد تب دار می تواند برای انجام آزمایش مالاریا می تواند به خانه های بهداشت یا مراکز بهداشتی درمانی مراجعه کند.</a:t>
            </a:r>
          </a:p>
        </p:txBody>
      </p:sp>
      <p:pic>
        <p:nvPicPr>
          <p:cNvPr id="12" name="Picture 11">
            <a:extLst>
              <a:ext uri="{FF2B5EF4-FFF2-40B4-BE49-F238E27FC236}">
                <a16:creationId xmlns:a16="http://schemas.microsoft.com/office/drawing/2014/main" id="{16E126E1-B2F6-F7CC-143B-B2A17BF1678D}"/>
              </a:ext>
            </a:extLst>
          </p:cNvPr>
          <p:cNvPicPr>
            <a:picLocks noChangeAspect="1"/>
          </p:cNvPicPr>
          <p:nvPr/>
        </p:nvPicPr>
        <p:blipFill>
          <a:blip r:embed="rId2"/>
          <a:stretch>
            <a:fillRect/>
          </a:stretch>
        </p:blipFill>
        <p:spPr>
          <a:xfrm>
            <a:off x="5049048" y="4266259"/>
            <a:ext cx="2091558" cy="2055715"/>
          </a:xfrm>
          <a:prstGeom prst="rect">
            <a:avLst/>
          </a:prstGeom>
        </p:spPr>
      </p:pic>
      <p:sp>
        <p:nvSpPr>
          <p:cNvPr id="13" name="Rectangle: Rounded Corners 12">
            <a:extLst>
              <a:ext uri="{FF2B5EF4-FFF2-40B4-BE49-F238E27FC236}">
                <a16:creationId xmlns:a16="http://schemas.microsoft.com/office/drawing/2014/main" id="{A870438E-6DD2-496F-5609-B8DCFE02A5CE}"/>
              </a:ext>
            </a:extLst>
          </p:cNvPr>
          <p:cNvSpPr/>
          <p:nvPr/>
        </p:nvSpPr>
        <p:spPr>
          <a:xfrm>
            <a:off x="9354207" y="599090"/>
            <a:ext cx="1345324" cy="336331"/>
          </a:xfrm>
          <a:prstGeom prst="roundRect">
            <a:avLst/>
          </a:prstGeom>
          <a:gradFill flip="none" rotWithShape="1">
            <a:gsLst>
              <a:gs pos="0">
                <a:schemeClr val="accent4">
                  <a:lumMod val="0"/>
                  <a:lumOff val="100000"/>
                </a:schemeClr>
              </a:gs>
              <a:gs pos="21000">
                <a:schemeClr val="accent4">
                  <a:lumMod val="0"/>
                  <a:lumOff val="100000"/>
                </a:schemeClr>
              </a:gs>
              <a:gs pos="100000">
                <a:schemeClr val="accent4">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a-IR" sz="2000" dirty="0">
                <a:solidFill>
                  <a:schemeClr val="tx1">
                    <a:lumMod val="85000"/>
                    <a:lumOff val="15000"/>
                  </a:schemeClr>
                </a:solidFill>
                <a:cs typeface="B Titr" panose="00000700000000000000" pitchFamily="2" charset="-78"/>
              </a:rPr>
              <a:t>مالاریا</a:t>
            </a:r>
            <a:endParaRPr lang="en-US" sz="2000" dirty="0">
              <a:solidFill>
                <a:schemeClr val="tx1">
                  <a:lumMod val="85000"/>
                  <a:lumOff val="15000"/>
                </a:schemeClr>
              </a:solidFill>
              <a:cs typeface="B Titr" panose="00000700000000000000" pitchFamily="2" charset="-78"/>
            </a:endParaRPr>
          </a:p>
        </p:txBody>
      </p:sp>
      <p:sp>
        <p:nvSpPr>
          <p:cNvPr id="14" name="Rectangle: Rounded Corners 13">
            <a:extLst>
              <a:ext uri="{FF2B5EF4-FFF2-40B4-BE49-F238E27FC236}">
                <a16:creationId xmlns:a16="http://schemas.microsoft.com/office/drawing/2014/main" id="{EC92C8D4-F275-CCDE-2504-EBACA03AA54B}"/>
              </a:ext>
            </a:extLst>
          </p:cNvPr>
          <p:cNvSpPr/>
          <p:nvPr/>
        </p:nvSpPr>
        <p:spPr>
          <a:xfrm>
            <a:off x="696992" y="543018"/>
            <a:ext cx="3026980" cy="448473"/>
          </a:xfrm>
          <a:prstGeom prst="roundRect">
            <a:avLst/>
          </a:prstGeom>
          <a:gradFill flip="none" rotWithShape="1">
            <a:gsLst>
              <a:gs pos="0">
                <a:schemeClr val="accent4">
                  <a:lumMod val="0"/>
                  <a:lumOff val="100000"/>
                </a:schemeClr>
              </a:gs>
              <a:gs pos="21000">
                <a:schemeClr val="accent4">
                  <a:lumMod val="0"/>
                  <a:lumOff val="100000"/>
                </a:schemeClr>
              </a:gs>
              <a:gs pos="100000">
                <a:schemeClr val="accent4">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lnSpc>
                <a:spcPct val="150000"/>
              </a:lnSpc>
            </a:pPr>
            <a:r>
              <a:rPr lang="fa-IR" sz="2000" dirty="0">
                <a:solidFill>
                  <a:schemeClr val="tx1">
                    <a:lumMod val="85000"/>
                    <a:lumOff val="15000"/>
                  </a:schemeClr>
                </a:solidFill>
                <a:cs typeface="B Titr" panose="00000700000000000000" pitchFamily="2" charset="-78"/>
              </a:rPr>
              <a:t>راه های انتقالی بیماری مالاریا</a:t>
            </a:r>
          </a:p>
        </p:txBody>
      </p:sp>
      <p:sp>
        <p:nvSpPr>
          <p:cNvPr id="15" name="Rectangle: Rounded Corners 14">
            <a:extLst>
              <a:ext uri="{FF2B5EF4-FFF2-40B4-BE49-F238E27FC236}">
                <a16:creationId xmlns:a16="http://schemas.microsoft.com/office/drawing/2014/main" id="{E3EF65FA-0A01-5081-0826-8CC73B406009}"/>
              </a:ext>
            </a:extLst>
          </p:cNvPr>
          <p:cNvSpPr/>
          <p:nvPr/>
        </p:nvSpPr>
        <p:spPr>
          <a:xfrm>
            <a:off x="4771553" y="536026"/>
            <a:ext cx="2646549" cy="462455"/>
          </a:xfrm>
          <a:prstGeom prst="roundRect">
            <a:avLst/>
          </a:prstGeom>
          <a:gradFill flip="none" rotWithShape="1">
            <a:gsLst>
              <a:gs pos="0">
                <a:schemeClr val="accent4">
                  <a:lumMod val="0"/>
                  <a:lumOff val="100000"/>
                </a:schemeClr>
              </a:gs>
              <a:gs pos="21000">
                <a:schemeClr val="accent4">
                  <a:lumMod val="0"/>
                  <a:lumOff val="100000"/>
                </a:schemeClr>
              </a:gs>
              <a:gs pos="100000">
                <a:schemeClr val="accent4">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a-IR" sz="2000" dirty="0">
                <a:solidFill>
                  <a:schemeClr val="tx1">
                    <a:lumMod val="85000"/>
                    <a:lumOff val="15000"/>
                  </a:schemeClr>
                </a:solidFill>
                <a:cs typeface="B Titr" panose="00000700000000000000" pitchFamily="2" charset="-78"/>
              </a:rPr>
              <a:t>چرخه انتقال بیماری مالاریا</a:t>
            </a:r>
            <a:endParaRPr lang="en-US" sz="2000" dirty="0">
              <a:solidFill>
                <a:schemeClr val="tx1">
                  <a:lumMod val="85000"/>
                  <a:lumOff val="15000"/>
                </a:schemeClr>
              </a:solidFill>
              <a:cs typeface="B Titr" panose="00000700000000000000" pitchFamily="2" charset="-78"/>
            </a:endParaRPr>
          </a:p>
        </p:txBody>
      </p:sp>
      <p:pic>
        <p:nvPicPr>
          <p:cNvPr id="17" name="Picture 16">
            <a:extLst>
              <a:ext uri="{FF2B5EF4-FFF2-40B4-BE49-F238E27FC236}">
                <a16:creationId xmlns:a16="http://schemas.microsoft.com/office/drawing/2014/main" id="{D3A6DF48-7305-FAB2-1ADF-02BC5266915B}"/>
              </a:ext>
            </a:extLst>
          </p:cNvPr>
          <p:cNvPicPr>
            <a:picLocks noChangeAspect="1"/>
          </p:cNvPicPr>
          <p:nvPr/>
        </p:nvPicPr>
        <p:blipFill>
          <a:blip r:embed="rId3"/>
          <a:stretch>
            <a:fillRect/>
          </a:stretch>
        </p:blipFill>
        <p:spPr>
          <a:xfrm>
            <a:off x="4617662" y="1255615"/>
            <a:ext cx="2954331" cy="2055715"/>
          </a:xfrm>
          <a:prstGeom prst="rect">
            <a:avLst/>
          </a:prstGeom>
        </p:spPr>
      </p:pic>
      <p:sp>
        <p:nvSpPr>
          <p:cNvPr id="18" name="Rectangle: Rounded Corners 17">
            <a:extLst>
              <a:ext uri="{FF2B5EF4-FFF2-40B4-BE49-F238E27FC236}">
                <a16:creationId xmlns:a16="http://schemas.microsoft.com/office/drawing/2014/main" id="{4585DE10-25DB-3CA0-4B1B-83C6BCFA4378}"/>
              </a:ext>
            </a:extLst>
          </p:cNvPr>
          <p:cNvSpPr/>
          <p:nvPr/>
        </p:nvSpPr>
        <p:spPr>
          <a:xfrm>
            <a:off x="4820962" y="3573148"/>
            <a:ext cx="2547731" cy="435977"/>
          </a:xfrm>
          <a:prstGeom prst="roundRect">
            <a:avLst/>
          </a:prstGeom>
          <a:gradFill flip="none" rotWithShape="1">
            <a:gsLst>
              <a:gs pos="0">
                <a:schemeClr val="accent4">
                  <a:lumMod val="0"/>
                  <a:lumOff val="100000"/>
                </a:schemeClr>
              </a:gs>
              <a:gs pos="21000">
                <a:schemeClr val="accent4">
                  <a:lumMod val="0"/>
                  <a:lumOff val="100000"/>
                </a:schemeClr>
              </a:gs>
              <a:gs pos="100000">
                <a:schemeClr val="accent4">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a-IR" sz="2000" dirty="0">
                <a:solidFill>
                  <a:schemeClr val="tx1">
                    <a:lumMod val="85000"/>
                    <a:lumOff val="15000"/>
                  </a:schemeClr>
                </a:solidFill>
                <a:cs typeface="B Titr" panose="00000700000000000000" pitchFamily="2" charset="-78"/>
              </a:rPr>
              <a:t>علائم و نشانه های مالاریا</a:t>
            </a:r>
            <a:endParaRPr lang="en-US" sz="2000" dirty="0">
              <a:solidFill>
                <a:schemeClr val="tx1">
                  <a:lumMod val="85000"/>
                  <a:lumOff val="15000"/>
                </a:schemeClr>
              </a:solidFill>
              <a:cs typeface="B Titr" panose="00000700000000000000" pitchFamily="2" charset="-78"/>
            </a:endParaRPr>
          </a:p>
        </p:txBody>
      </p:sp>
      <p:sp>
        <p:nvSpPr>
          <p:cNvPr id="2" name="Rectangle: Rounded Corners 1">
            <a:extLst>
              <a:ext uri="{FF2B5EF4-FFF2-40B4-BE49-F238E27FC236}">
                <a16:creationId xmlns:a16="http://schemas.microsoft.com/office/drawing/2014/main" id="{2611F0C1-6E04-983C-CA1A-0C8A6708DF75}"/>
              </a:ext>
            </a:extLst>
          </p:cNvPr>
          <p:cNvSpPr/>
          <p:nvPr/>
        </p:nvSpPr>
        <p:spPr>
          <a:xfrm>
            <a:off x="1675224" y="3676540"/>
            <a:ext cx="1070518" cy="365760"/>
          </a:xfrm>
          <a:prstGeom prst="roundRect">
            <a:avLst/>
          </a:prstGeom>
          <a:gradFill flip="none" rotWithShape="1">
            <a:gsLst>
              <a:gs pos="0">
                <a:schemeClr val="accent4">
                  <a:lumMod val="0"/>
                  <a:lumOff val="100000"/>
                </a:schemeClr>
              </a:gs>
              <a:gs pos="21000">
                <a:schemeClr val="accent4">
                  <a:lumMod val="0"/>
                  <a:lumOff val="100000"/>
                </a:schemeClr>
              </a:gs>
              <a:gs pos="100000">
                <a:schemeClr val="accent4">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fa-IR" sz="2000" dirty="0">
                <a:solidFill>
                  <a:schemeClr val="tx1">
                    <a:lumMod val="85000"/>
                    <a:lumOff val="15000"/>
                  </a:schemeClr>
                </a:solidFill>
                <a:cs typeface="B Titr" panose="00000700000000000000" pitchFamily="2" charset="-78"/>
              </a:rPr>
              <a:t>تشخیص</a:t>
            </a:r>
            <a:endParaRPr lang="en-US" sz="2000" dirty="0">
              <a:solidFill>
                <a:schemeClr val="tx1">
                  <a:lumMod val="85000"/>
                  <a:lumOff val="15000"/>
                </a:schemeClr>
              </a:solidFill>
              <a:cs typeface="B Titr" panose="00000700000000000000" pitchFamily="2" charset="-78"/>
            </a:endParaRPr>
          </a:p>
        </p:txBody>
      </p:sp>
    </p:spTree>
    <p:extLst>
      <p:ext uri="{BB962C8B-B14F-4D97-AF65-F5344CB8AC3E}">
        <p14:creationId xmlns:p14="http://schemas.microsoft.com/office/powerpoint/2010/main" val="1916820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153FEA-9225-239F-DD94-6BA7CB65F6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288" y="278892"/>
            <a:ext cx="3566160" cy="6300216"/>
          </a:xfrm>
          <a:prstGeom prst="roundRect">
            <a:avLst>
              <a:gd name="adj" fmla="val 11111"/>
            </a:avLst>
          </a:prstGeom>
          <a:ln w="190500" cap="rnd">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6" name="Rectangle: Rounded Corners 5">
            <a:extLst>
              <a:ext uri="{FF2B5EF4-FFF2-40B4-BE49-F238E27FC236}">
                <a16:creationId xmlns:a16="http://schemas.microsoft.com/office/drawing/2014/main" id="{3F5770DB-D6AA-4563-9025-DBDC1B9188EB}"/>
              </a:ext>
            </a:extLst>
          </p:cNvPr>
          <p:cNvSpPr/>
          <p:nvPr/>
        </p:nvSpPr>
        <p:spPr>
          <a:xfrm>
            <a:off x="8263551" y="278892"/>
            <a:ext cx="3566160" cy="630021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lnSpc>
                <a:spcPct val="150000"/>
              </a:lnSpc>
            </a:pPr>
            <a:endParaRPr lang="fa-IR" sz="1600" dirty="0">
              <a:solidFill>
                <a:schemeClr val="tx1">
                  <a:lumMod val="85000"/>
                  <a:lumOff val="15000"/>
                </a:schemeClr>
              </a:solidFill>
              <a:latin typeface="BNazanin"/>
              <a:cs typeface="B Titr" panose="00000700000000000000" pitchFamily="2" charset="-78"/>
            </a:endParaRPr>
          </a:p>
          <a:p>
            <a:pPr algn="ctr" rtl="1">
              <a:lnSpc>
                <a:spcPct val="150000"/>
              </a:lnSpc>
            </a:pPr>
            <a:r>
              <a:rPr lang="fa-IR" sz="1600" dirty="0">
                <a:solidFill>
                  <a:schemeClr val="tx1">
                    <a:lumMod val="85000"/>
                    <a:lumOff val="15000"/>
                  </a:schemeClr>
                </a:solidFill>
                <a:latin typeface="BNazanin"/>
                <a:cs typeface="B Titr" panose="00000700000000000000" pitchFamily="2" charset="-78"/>
              </a:rPr>
              <a:t>مالاریا هنوز از مهمترین علل مرگ و میر در تعداد زیادی از کشور های در حال توسعه است. بیشتر موارد مالاریا در قاره آفریقا ، آمریکای جنوبی ، لاتین و آسیای جنوب شرقی وجود دارد. در حال حاضر انتقال مالاریا در بیش از 97 کشور جهان گزارش می شود و در جهان حدود 3/3 میلیارد نفر در معرض خطر ابتلا به مالاریا قرار دارند. </a:t>
            </a:r>
          </a:p>
          <a:p>
            <a:pPr algn="ctr" rtl="1">
              <a:lnSpc>
                <a:spcPct val="150000"/>
              </a:lnSpc>
            </a:pPr>
            <a:endParaRPr lang="fa-IR" sz="1600" dirty="0">
              <a:solidFill>
                <a:schemeClr val="tx1">
                  <a:lumMod val="85000"/>
                  <a:lumOff val="15000"/>
                </a:schemeClr>
              </a:solidFill>
              <a:latin typeface="BNazanin"/>
              <a:cs typeface="B Titr" panose="00000700000000000000" pitchFamily="2" charset="-78"/>
            </a:endParaRPr>
          </a:p>
          <a:p>
            <a:pPr algn="ctr" rtl="1">
              <a:lnSpc>
                <a:spcPct val="150000"/>
              </a:lnSpc>
            </a:pPr>
            <a:endParaRPr lang="fa-IR" sz="1600" dirty="0">
              <a:solidFill>
                <a:schemeClr val="tx1">
                  <a:lumMod val="85000"/>
                  <a:lumOff val="15000"/>
                </a:schemeClr>
              </a:solidFill>
              <a:latin typeface="BNazanin"/>
              <a:cs typeface="B Titr" panose="00000700000000000000" pitchFamily="2" charset="-78"/>
            </a:endParaRPr>
          </a:p>
          <a:p>
            <a:pPr algn="ctr" rtl="1">
              <a:lnSpc>
                <a:spcPct val="150000"/>
              </a:lnSpc>
            </a:pPr>
            <a:r>
              <a:rPr lang="fa-IR" sz="1600" dirty="0">
                <a:solidFill>
                  <a:schemeClr val="tx1">
                    <a:lumMod val="85000"/>
                    <a:lumOff val="15000"/>
                  </a:schemeClr>
                </a:solidFill>
                <a:latin typeface="BNazanin"/>
                <a:cs typeface="B Titr" panose="00000700000000000000" pitchFamily="2" charset="-78"/>
              </a:rPr>
              <a:t>مالاریا در مناطق روستایی جنوب و جنوب شرق ایران در استان های سیستان و بلوچستان ، </a:t>
            </a:r>
            <a:r>
              <a:rPr lang="fa-IR" sz="1600" dirty="0" err="1">
                <a:solidFill>
                  <a:schemeClr val="tx1">
                    <a:lumMod val="85000"/>
                    <a:lumOff val="15000"/>
                  </a:schemeClr>
                </a:solidFill>
                <a:latin typeface="BNazanin"/>
                <a:cs typeface="B Titr" panose="00000700000000000000" pitchFamily="2" charset="-78"/>
              </a:rPr>
              <a:t>هرمزگان</a:t>
            </a:r>
            <a:r>
              <a:rPr lang="fa-IR" sz="1600" dirty="0">
                <a:solidFill>
                  <a:schemeClr val="tx1">
                    <a:lumMod val="85000"/>
                    <a:lumOff val="15000"/>
                  </a:schemeClr>
                </a:solidFill>
                <a:latin typeface="BNazanin"/>
                <a:cs typeface="B Titr" panose="00000700000000000000" pitchFamily="2" charset="-78"/>
              </a:rPr>
              <a:t> و بخش جنوبی کرمان به صورت بومی وجود دارد.</a:t>
            </a:r>
          </a:p>
        </p:txBody>
      </p:sp>
      <p:sp>
        <p:nvSpPr>
          <p:cNvPr id="3" name="Rectangle: Rounded Corners 2">
            <a:extLst>
              <a:ext uri="{FF2B5EF4-FFF2-40B4-BE49-F238E27FC236}">
                <a16:creationId xmlns:a16="http://schemas.microsoft.com/office/drawing/2014/main" id="{D64B7ED2-75BE-E265-CA69-FBEB5F142B11}"/>
              </a:ext>
            </a:extLst>
          </p:cNvPr>
          <p:cNvSpPr/>
          <p:nvPr/>
        </p:nvSpPr>
        <p:spPr>
          <a:xfrm>
            <a:off x="4312920" y="278892"/>
            <a:ext cx="3566159" cy="630021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rtl="1"/>
            <a:endParaRPr lang="fa-IR" sz="1400" dirty="0">
              <a:solidFill>
                <a:schemeClr val="tx1">
                  <a:lumMod val="85000"/>
                  <a:lumOff val="15000"/>
                </a:schemeClr>
              </a:solidFill>
              <a:cs typeface="B Titr" panose="00000700000000000000" pitchFamily="2" charset="-78"/>
            </a:endParaRPr>
          </a:p>
          <a:p>
            <a:pPr algn="r" rtl="1"/>
            <a:r>
              <a:rPr lang="fa-IR" sz="1400" dirty="0">
                <a:solidFill>
                  <a:schemeClr val="tx1">
                    <a:lumMod val="85000"/>
                    <a:lumOff val="15000"/>
                  </a:schemeClr>
                </a:solidFill>
                <a:cs typeface="B Titr" panose="00000700000000000000" pitchFamily="2" charset="-78"/>
              </a:rPr>
              <a:t>   </a:t>
            </a:r>
          </a:p>
          <a:p>
            <a:pPr algn="r" rtl="1"/>
            <a:r>
              <a:rPr lang="fa-IR" sz="1400" dirty="0">
                <a:solidFill>
                  <a:schemeClr val="tx1">
                    <a:lumMod val="85000"/>
                    <a:lumOff val="15000"/>
                  </a:schemeClr>
                </a:solidFill>
                <a:cs typeface="B Titr" panose="00000700000000000000" pitchFamily="2" charset="-78"/>
              </a:rPr>
              <a:t> </a:t>
            </a:r>
          </a:p>
          <a:p>
            <a:pPr algn="r" rtl="1"/>
            <a:endParaRPr lang="fa-IR" sz="1400" dirty="0">
              <a:solidFill>
                <a:schemeClr val="tx1">
                  <a:lumMod val="85000"/>
                  <a:lumOff val="15000"/>
                </a:schemeClr>
              </a:solidFill>
              <a:cs typeface="B Titr" panose="00000700000000000000" pitchFamily="2" charset="-78"/>
            </a:endParaRPr>
          </a:p>
          <a:p>
            <a:pPr algn="r" rtl="1"/>
            <a:endParaRPr lang="fa-IR" sz="1400" dirty="0">
              <a:solidFill>
                <a:schemeClr val="tx1">
                  <a:lumMod val="85000"/>
                  <a:lumOff val="15000"/>
                </a:schemeClr>
              </a:solidFill>
              <a:cs typeface="B Titr" panose="00000700000000000000" pitchFamily="2" charset="-78"/>
            </a:endParaRPr>
          </a:p>
          <a:p>
            <a:pPr algn="r" rtl="1"/>
            <a:endParaRPr lang="fa-IR" sz="1400" dirty="0">
              <a:solidFill>
                <a:schemeClr val="tx1">
                  <a:lumMod val="85000"/>
                  <a:lumOff val="15000"/>
                </a:schemeClr>
              </a:solidFill>
              <a:cs typeface="B Titr" panose="00000700000000000000" pitchFamily="2" charset="-78"/>
            </a:endParaRPr>
          </a:p>
          <a:p>
            <a:pPr algn="r" rtl="1"/>
            <a:endParaRPr lang="fa-IR" sz="1400" dirty="0">
              <a:solidFill>
                <a:schemeClr val="tx1">
                  <a:lumMod val="85000"/>
                  <a:lumOff val="15000"/>
                </a:schemeClr>
              </a:solidFill>
              <a:cs typeface="B Titr" panose="00000700000000000000" pitchFamily="2" charset="-78"/>
            </a:endParaRPr>
          </a:p>
          <a:p>
            <a:pPr algn="r" rtl="1"/>
            <a:r>
              <a:rPr lang="fa-IR" sz="1400" dirty="0">
                <a:solidFill>
                  <a:schemeClr val="tx1">
                    <a:lumMod val="85000"/>
                    <a:lumOff val="15000"/>
                  </a:schemeClr>
                </a:solidFill>
                <a:cs typeface="B Titr" panose="00000700000000000000" pitchFamily="2" charset="-78"/>
              </a:rPr>
              <a:t>    فاقد مالاریا</a:t>
            </a:r>
          </a:p>
          <a:p>
            <a:pPr algn="r" rtl="1"/>
            <a:r>
              <a:rPr lang="fa-IR" sz="1400" dirty="0">
                <a:solidFill>
                  <a:schemeClr val="tx1">
                    <a:lumMod val="85000"/>
                    <a:lumOff val="15000"/>
                  </a:schemeClr>
                </a:solidFill>
                <a:cs typeface="B Titr" panose="00000700000000000000" pitchFamily="2" charset="-78"/>
              </a:rPr>
              <a:t>    مرحله کنترل مالاریا (بروز موارد بومی وسیع)</a:t>
            </a:r>
          </a:p>
          <a:p>
            <a:pPr algn="r" rtl="1"/>
            <a:r>
              <a:rPr lang="fa-IR" sz="1400" dirty="0">
                <a:solidFill>
                  <a:schemeClr val="tx1">
                    <a:lumMod val="85000"/>
                    <a:lumOff val="15000"/>
                  </a:schemeClr>
                </a:solidFill>
                <a:cs typeface="B Titr" panose="00000700000000000000" pitchFamily="2" charset="-78"/>
              </a:rPr>
              <a:t>    مرحله حذف بیماری (بروز موارد بومی کم)</a:t>
            </a:r>
          </a:p>
          <a:p>
            <a:pPr algn="r" rtl="1"/>
            <a:endParaRPr lang="fa-IR" sz="1400" dirty="0">
              <a:solidFill>
                <a:schemeClr val="tx1">
                  <a:lumMod val="85000"/>
                  <a:lumOff val="15000"/>
                </a:schemeClr>
              </a:solidFill>
              <a:cs typeface="B Titr" panose="00000700000000000000" pitchFamily="2" charset="-78"/>
            </a:endParaRPr>
          </a:p>
          <a:p>
            <a:pPr algn="r" rtl="1"/>
            <a:endParaRPr lang="fa-IR" sz="1400" dirty="0">
              <a:solidFill>
                <a:schemeClr val="tx1">
                  <a:lumMod val="85000"/>
                  <a:lumOff val="15000"/>
                </a:schemeClr>
              </a:solidFill>
              <a:cs typeface="B Titr" panose="00000700000000000000" pitchFamily="2" charset="-78"/>
            </a:endParaRPr>
          </a:p>
          <a:p>
            <a:pPr algn="ctr" rtl="1"/>
            <a:endParaRPr lang="fa-IR" sz="1400" dirty="0">
              <a:solidFill>
                <a:schemeClr val="tx1">
                  <a:lumMod val="85000"/>
                  <a:lumOff val="15000"/>
                </a:schemeClr>
              </a:solidFill>
              <a:cs typeface="B Titr" panose="00000700000000000000" pitchFamily="2" charset="-78"/>
            </a:endParaRPr>
          </a:p>
          <a:p>
            <a:pPr algn="ctr" rtl="1"/>
            <a:endParaRPr lang="fa-IR" sz="1400" dirty="0">
              <a:solidFill>
                <a:schemeClr val="tx1">
                  <a:lumMod val="85000"/>
                  <a:lumOff val="15000"/>
                </a:schemeClr>
              </a:solidFill>
              <a:cs typeface="B Titr" panose="00000700000000000000" pitchFamily="2" charset="-78"/>
            </a:endParaRPr>
          </a:p>
          <a:p>
            <a:pPr algn="r" rtl="1">
              <a:lnSpc>
                <a:spcPct val="150000"/>
              </a:lnSpc>
            </a:pPr>
            <a:r>
              <a:rPr lang="fa-IR" sz="1400" dirty="0">
                <a:solidFill>
                  <a:schemeClr val="tx1">
                    <a:lumMod val="85000"/>
                    <a:lumOff val="15000"/>
                  </a:schemeClr>
                </a:solidFill>
                <a:cs typeface="B Titr" panose="00000700000000000000" pitchFamily="2" charset="-78"/>
              </a:rPr>
              <a:t>1. از پوشیدن لباس های آستین کوتاه و </a:t>
            </a:r>
            <a:r>
              <a:rPr lang="fa-IR" sz="1400" dirty="0" err="1">
                <a:solidFill>
                  <a:schemeClr val="tx1">
                    <a:lumMod val="85000"/>
                    <a:lumOff val="15000"/>
                  </a:schemeClr>
                </a:solidFill>
                <a:cs typeface="B Titr" panose="00000700000000000000" pitchFamily="2" charset="-78"/>
              </a:rPr>
              <a:t>شلوارک</a:t>
            </a:r>
            <a:r>
              <a:rPr lang="fa-IR" sz="1400" dirty="0">
                <a:solidFill>
                  <a:schemeClr val="tx1">
                    <a:lumMod val="85000"/>
                    <a:lumOff val="15000"/>
                  </a:schemeClr>
                </a:solidFill>
                <a:cs typeface="B Titr" panose="00000700000000000000" pitchFamily="2" charset="-78"/>
              </a:rPr>
              <a:t> از غروب تا صبح خودداری کنید.</a:t>
            </a:r>
          </a:p>
          <a:p>
            <a:pPr algn="r" rtl="1">
              <a:lnSpc>
                <a:spcPct val="150000"/>
              </a:lnSpc>
            </a:pPr>
            <a:r>
              <a:rPr lang="fa-IR" sz="1400" dirty="0">
                <a:solidFill>
                  <a:schemeClr val="tx1">
                    <a:lumMod val="85000"/>
                    <a:lumOff val="15000"/>
                  </a:schemeClr>
                </a:solidFill>
                <a:cs typeface="B Titr" panose="00000700000000000000" pitchFamily="2" charset="-78"/>
              </a:rPr>
              <a:t>2. استفاده از پشه بند.</a:t>
            </a:r>
          </a:p>
          <a:p>
            <a:pPr algn="r" rtl="1">
              <a:lnSpc>
                <a:spcPct val="150000"/>
              </a:lnSpc>
            </a:pPr>
            <a:r>
              <a:rPr lang="fa-IR" sz="1400" dirty="0">
                <a:solidFill>
                  <a:schemeClr val="tx1">
                    <a:lumMod val="85000"/>
                    <a:lumOff val="15000"/>
                  </a:schemeClr>
                </a:solidFill>
                <a:cs typeface="B Titr" panose="00000700000000000000" pitchFamily="2" charset="-78"/>
              </a:rPr>
              <a:t>3. استفاده از دفع کننده حشرات.</a:t>
            </a:r>
          </a:p>
          <a:p>
            <a:pPr algn="r" rtl="1">
              <a:lnSpc>
                <a:spcPct val="150000"/>
              </a:lnSpc>
            </a:pPr>
            <a:r>
              <a:rPr lang="fa-IR" sz="1400" dirty="0">
                <a:solidFill>
                  <a:schemeClr val="tx1">
                    <a:lumMod val="85000"/>
                    <a:lumOff val="15000"/>
                  </a:schemeClr>
                </a:solidFill>
                <a:cs typeface="B Titr" panose="00000700000000000000" pitchFamily="2" charset="-78"/>
              </a:rPr>
              <a:t>4. مصرف داروی پیشگیری از مالاریا دو هفته قبل از رفتن به سفر خارج از کشور.</a:t>
            </a:r>
          </a:p>
        </p:txBody>
      </p:sp>
      <p:sp>
        <p:nvSpPr>
          <p:cNvPr id="2" name="Rectangle: Rounded Corners 1">
            <a:extLst>
              <a:ext uri="{FF2B5EF4-FFF2-40B4-BE49-F238E27FC236}">
                <a16:creationId xmlns:a16="http://schemas.microsoft.com/office/drawing/2014/main" id="{4B9CCEE1-4BDE-DA88-F719-0C4F1119C015}"/>
              </a:ext>
            </a:extLst>
          </p:cNvPr>
          <p:cNvSpPr/>
          <p:nvPr/>
        </p:nvSpPr>
        <p:spPr>
          <a:xfrm>
            <a:off x="8831147" y="468351"/>
            <a:ext cx="2430966" cy="479502"/>
          </a:xfrm>
          <a:prstGeom prst="roundRect">
            <a:avLst/>
          </a:prstGeom>
          <a:gradFill flip="none" rotWithShape="1">
            <a:gsLst>
              <a:gs pos="0">
                <a:schemeClr val="accent4">
                  <a:lumMod val="0"/>
                  <a:lumOff val="100000"/>
                </a:schemeClr>
              </a:gs>
              <a:gs pos="21000">
                <a:schemeClr val="accent4">
                  <a:lumMod val="0"/>
                  <a:lumOff val="100000"/>
                </a:schemeClr>
              </a:gs>
              <a:gs pos="100000">
                <a:schemeClr val="accent4">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a-IR" sz="2000" dirty="0">
                <a:solidFill>
                  <a:schemeClr val="tx1">
                    <a:lumMod val="85000"/>
                    <a:lumOff val="15000"/>
                  </a:schemeClr>
                </a:solidFill>
                <a:cs typeface="B Titr" panose="00000700000000000000" pitchFamily="2" charset="-78"/>
              </a:rPr>
              <a:t>مناطق مالاریاخیز جهان</a:t>
            </a:r>
            <a:endParaRPr lang="en-US" sz="2000" dirty="0">
              <a:solidFill>
                <a:schemeClr val="tx1">
                  <a:lumMod val="85000"/>
                  <a:lumOff val="15000"/>
                </a:schemeClr>
              </a:solidFill>
              <a:cs typeface="B Titr" panose="00000700000000000000" pitchFamily="2" charset="-78"/>
            </a:endParaRPr>
          </a:p>
        </p:txBody>
      </p:sp>
      <p:sp>
        <p:nvSpPr>
          <p:cNvPr id="4" name="Rectangle: Rounded Corners 3">
            <a:extLst>
              <a:ext uri="{FF2B5EF4-FFF2-40B4-BE49-F238E27FC236}">
                <a16:creationId xmlns:a16="http://schemas.microsoft.com/office/drawing/2014/main" id="{A98341AC-9125-BE6E-E326-8B5A1F5559D7}"/>
              </a:ext>
            </a:extLst>
          </p:cNvPr>
          <p:cNvSpPr/>
          <p:nvPr/>
        </p:nvSpPr>
        <p:spPr>
          <a:xfrm>
            <a:off x="8725211" y="4181708"/>
            <a:ext cx="2642839" cy="367990"/>
          </a:xfrm>
          <a:prstGeom prst="roundRect">
            <a:avLst/>
          </a:prstGeom>
          <a:gradFill flip="none" rotWithShape="1">
            <a:gsLst>
              <a:gs pos="0">
                <a:schemeClr val="accent4">
                  <a:lumMod val="0"/>
                  <a:lumOff val="100000"/>
                </a:schemeClr>
              </a:gs>
              <a:gs pos="21000">
                <a:schemeClr val="accent4">
                  <a:lumMod val="0"/>
                  <a:lumOff val="100000"/>
                </a:schemeClr>
              </a:gs>
              <a:gs pos="100000">
                <a:schemeClr val="accent4">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a-IR" sz="2000" dirty="0">
                <a:solidFill>
                  <a:schemeClr val="tx1">
                    <a:lumMod val="85000"/>
                    <a:lumOff val="15000"/>
                  </a:schemeClr>
                </a:solidFill>
                <a:cs typeface="B Titr" panose="00000700000000000000" pitchFamily="2" charset="-78"/>
              </a:rPr>
              <a:t>مناطق مالاریاخیز در ایران</a:t>
            </a:r>
            <a:endParaRPr lang="en-US" sz="2000" dirty="0">
              <a:solidFill>
                <a:schemeClr val="tx1">
                  <a:lumMod val="85000"/>
                  <a:lumOff val="15000"/>
                </a:schemeClr>
              </a:solidFill>
              <a:cs typeface="B Titr" panose="00000700000000000000" pitchFamily="2" charset="-78"/>
            </a:endParaRPr>
          </a:p>
        </p:txBody>
      </p:sp>
      <p:pic>
        <p:nvPicPr>
          <p:cNvPr id="10" name="Picture 9">
            <a:extLst>
              <a:ext uri="{FF2B5EF4-FFF2-40B4-BE49-F238E27FC236}">
                <a16:creationId xmlns:a16="http://schemas.microsoft.com/office/drawing/2014/main" id="{18543C3D-48EE-8D36-CF5F-2D5AFAD7FD38}"/>
              </a:ext>
            </a:extLst>
          </p:cNvPr>
          <p:cNvPicPr>
            <a:picLocks noChangeAspect="1"/>
          </p:cNvPicPr>
          <p:nvPr/>
        </p:nvPicPr>
        <p:blipFill>
          <a:blip r:embed="rId4"/>
          <a:stretch>
            <a:fillRect/>
          </a:stretch>
        </p:blipFill>
        <p:spPr>
          <a:xfrm>
            <a:off x="4718824" y="468351"/>
            <a:ext cx="2754350" cy="1874808"/>
          </a:xfrm>
          <a:prstGeom prst="roundRect">
            <a:avLst>
              <a:gd name="adj" fmla="val 16667"/>
            </a:avLst>
          </a:prstGeom>
          <a:ln>
            <a:noFill/>
          </a:ln>
          <a:effectLst/>
          <a:scene3d>
            <a:camera prst="orthographicFront">
              <a:rot lat="0" lon="0" rev="0"/>
            </a:camera>
            <a:lightRig rig="contrasting" dir="t">
              <a:rot lat="0" lon="0" rev="7800000"/>
            </a:lightRig>
          </a:scene3d>
          <a:sp3d>
            <a:bevelT w="139700" h="139700"/>
          </a:sp3d>
        </p:spPr>
      </p:pic>
      <p:sp>
        <p:nvSpPr>
          <p:cNvPr id="15" name="Rectangle: Rounded Corners 14">
            <a:extLst>
              <a:ext uri="{FF2B5EF4-FFF2-40B4-BE49-F238E27FC236}">
                <a16:creationId xmlns:a16="http://schemas.microsoft.com/office/drawing/2014/main" id="{8E8539B0-0AB0-0FA2-F301-1782167E9EE2}"/>
              </a:ext>
            </a:extLst>
          </p:cNvPr>
          <p:cNvSpPr/>
          <p:nvPr/>
        </p:nvSpPr>
        <p:spPr>
          <a:xfrm>
            <a:off x="5583043" y="3429000"/>
            <a:ext cx="1025913" cy="434898"/>
          </a:xfrm>
          <a:prstGeom prst="roundRect">
            <a:avLst/>
          </a:prstGeom>
          <a:gradFill flip="none" rotWithShape="1">
            <a:gsLst>
              <a:gs pos="0">
                <a:schemeClr val="accent4">
                  <a:lumMod val="0"/>
                  <a:lumOff val="100000"/>
                </a:schemeClr>
              </a:gs>
              <a:gs pos="21000">
                <a:schemeClr val="accent4">
                  <a:lumMod val="0"/>
                  <a:lumOff val="100000"/>
                </a:schemeClr>
              </a:gs>
              <a:gs pos="100000">
                <a:schemeClr val="accent4">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a-IR" sz="2000" dirty="0">
                <a:solidFill>
                  <a:schemeClr val="tx1">
                    <a:lumMod val="85000"/>
                    <a:lumOff val="15000"/>
                  </a:schemeClr>
                </a:solidFill>
                <a:cs typeface="B Titr" panose="00000700000000000000" pitchFamily="2" charset="-78"/>
              </a:rPr>
              <a:t>پیشگیری</a:t>
            </a:r>
            <a:endParaRPr lang="en-US" sz="2000" dirty="0">
              <a:solidFill>
                <a:schemeClr val="tx1">
                  <a:lumMod val="85000"/>
                  <a:lumOff val="15000"/>
                </a:schemeClr>
              </a:solidFill>
              <a:cs typeface="B Titr" panose="00000700000000000000" pitchFamily="2" charset="-78"/>
            </a:endParaRPr>
          </a:p>
        </p:txBody>
      </p:sp>
      <p:sp>
        <p:nvSpPr>
          <p:cNvPr id="16" name="Flowchart: Connector 15">
            <a:extLst>
              <a:ext uri="{FF2B5EF4-FFF2-40B4-BE49-F238E27FC236}">
                <a16:creationId xmlns:a16="http://schemas.microsoft.com/office/drawing/2014/main" id="{F9CBD365-3E36-B840-6BAD-945FC68B3BCA}"/>
              </a:ext>
            </a:extLst>
          </p:cNvPr>
          <p:cNvSpPr/>
          <p:nvPr/>
        </p:nvSpPr>
        <p:spPr>
          <a:xfrm>
            <a:off x="7593980" y="2509023"/>
            <a:ext cx="137160" cy="137160"/>
          </a:xfrm>
          <a:prstGeom prst="flowChartConnector">
            <a:avLst/>
          </a:prstGeom>
          <a:solidFill>
            <a:srgbClr val="52BF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Connector 16">
            <a:extLst>
              <a:ext uri="{FF2B5EF4-FFF2-40B4-BE49-F238E27FC236}">
                <a16:creationId xmlns:a16="http://schemas.microsoft.com/office/drawing/2014/main" id="{6CDE8F48-51D8-AABD-7B9D-86367A33CED2}"/>
              </a:ext>
            </a:extLst>
          </p:cNvPr>
          <p:cNvSpPr/>
          <p:nvPr/>
        </p:nvSpPr>
        <p:spPr>
          <a:xfrm>
            <a:off x="7593980" y="2733720"/>
            <a:ext cx="137160" cy="137160"/>
          </a:xfrm>
          <a:prstGeom prst="flowChartConnector">
            <a:avLst/>
          </a:prstGeom>
          <a:solidFill>
            <a:srgbClr val="FEBE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a:extLst>
              <a:ext uri="{FF2B5EF4-FFF2-40B4-BE49-F238E27FC236}">
                <a16:creationId xmlns:a16="http://schemas.microsoft.com/office/drawing/2014/main" id="{CCEBF2A2-CA87-7D3A-B851-A152F3146770}"/>
              </a:ext>
            </a:extLst>
          </p:cNvPr>
          <p:cNvSpPr/>
          <p:nvPr/>
        </p:nvSpPr>
        <p:spPr>
          <a:xfrm>
            <a:off x="7597325" y="2958417"/>
            <a:ext cx="133815" cy="137160"/>
          </a:xfrm>
          <a:prstGeom prst="flowChartConnector">
            <a:avLst/>
          </a:prstGeom>
          <a:solidFill>
            <a:srgbClr val="CB052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1EAAB0A1-EE33-B0E6-D28E-BAD21FA30417}"/>
              </a:ext>
            </a:extLst>
          </p:cNvPr>
          <p:cNvSpPr/>
          <p:nvPr/>
        </p:nvSpPr>
        <p:spPr>
          <a:xfrm>
            <a:off x="524757" y="316839"/>
            <a:ext cx="3220565" cy="2026320"/>
          </a:xfrm>
          <a:prstGeom prst="roundRect">
            <a:avLst/>
          </a:prstGeom>
          <a:solidFill>
            <a:srgbClr val="1D166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lnSpc>
                <a:spcPct val="150000"/>
              </a:lnSpc>
            </a:pPr>
            <a:r>
              <a:rPr lang="fa-IR" sz="1400" b="1" dirty="0">
                <a:cs typeface="B Titr" panose="00000700000000000000" pitchFamily="2" charset="-78"/>
              </a:rPr>
              <a:t>به نام خدا</a:t>
            </a:r>
          </a:p>
          <a:p>
            <a:pPr algn="ctr" rtl="1">
              <a:lnSpc>
                <a:spcPct val="150000"/>
              </a:lnSpc>
            </a:pPr>
            <a:r>
              <a:rPr lang="fa-IR" sz="1200" dirty="0">
                <a:cs typeface="B Titr" panose="00000700000000000000" pitchFamily="2" charset="-78"/>
              </a:rPr>
              <a:t>کاری از دانشجویان </a:t>
            </a:r>
            <a:r>
              <a:rPr lang="fa-IR" sz="1200" dirty="0" err="1">
                <a:cs typeface="B Titr" panose="00000700000000000000" pitchFamily="2" charset="-78"/>
              </a:rPr>
              <a:t>ترم</a:t>
            </a:r>
            <a:r>
              <a:rPr lang="fa-IR" sz="1200" dirty="0">
                <a:cs typeface="B Titr" panose="00000700000000000000" pitchFamily="2" charset="-78"/>
              </a:rPr>
              <a:t> 2 بهداشت عمومی دانشگاه علوم پزشکی البرز </a:t>
            </a:r>
            <a:br>
              <a:rPr lang="fa-IR" sz="1200" dirty="0">
                <a:cs typeface="B Titr" panose="00000700000000000000" pitchFamily="2" charset="-78"/>
              </a:rPr>
            </a:br>
            <a:r>
              <a:rPr lang="fa-IR" sz="1200" dirty="0">
                <a:cs typeface="B Titr" panose="00000700000000000000" pitchFamily="2" charset="-78"/>
              </a:rPr>
              <a:t>محمد متین رسولی ، حسین کد خدایی ، ابوالفضل شبانی ، علی فهیم </a:t>
            </a:r>
            <a:br>
              <a:rPr lang="fa-IR" sz="1200" dirty="0">
                <a:cs typeface="B Titr" panose="00000700000000000000" pitchFamily="2" charset="-78"/>
              </a:rPr>
            </a:br>
            <a:r>
              <a:rPr lang="fa-IR" sz="1200" dirty="0">
                <a:cs typeface="B Titr" panose="00000700000000000000" pitchFamily="2" charset="-78"/>
              </a:rPr>
              <a:t>با موضوع بیماری مالاریا </a:t>
            </a:r>
            <a:br>
              <a:rPr lang="fa-IR" sz="1200" dirty="0">
                <a:cs typeface="B Titr" panose="00000700000000000000" pitchFamily="2" charset="-78"/>
              </a:rPr>
            </a:br>
            <a:r>
              <a:rPr lang="fa-IR" sz="1200" dirty="0">
                <a:cs typeface="B Titr" panose="00000700000000000000" pitchFamily="2" charset="-78"/>
              </a:rPr>
              <a:t>با سرپرستی استاد دکتر </a:t>
            </a:r>
            <a:r>
              <a:rPr lang="fa-IR" sz="1200" dirty="0" err="1">
                <a:cs typeface="B Titr" panose="00000700000000000000" pitchFamily="2" charset="-78"/>
              </a:rPr>
              <a:t>هاتف</a:t>
            </a:r>
            <a:r>
              <a:rPr lang="fa-IR" sz="1200" dirty="0">
                <a:cs typeface="B Titr" panose="00000700000000000000" pitchFamily="2" charset="-78"/>
              </a:rPr>
              <a:t> نیا </a:t>
            </a:r>
            <a:endParaRPr lang="en-US" sz="1200" dirty="0">
              <a:cs typeface="B Titr" panose="00000700000000000000" pitchFamily="2" charset="-78"/>
            </a:endParaRPr>
          </a:p>
        </p:txBody>
      </p:sp>
    </p:spTree>
    <p:extLst>
      <p:ext uri="{BB962C8B-B14F-4D97-AF65-F5344CB8AC3E}">
        <p14:creationId xmlns:p14="http://schemas.microsoft.com/office/powerpoint/2010/main" val="4162945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1788</TotalTime>
  <Words>438</Words>
  <Application>Microsoft Office PowerPoint</Application>
  <PresentationFormat>Widescreen</PresentationFormat>
  <Paragraphs>45</Paragraphs>
  <Slides>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B Titr</vt:lpstr>
      <vt:lpstr>BNazanin</vt:lpstr>
      <vt:lpstr>Calibri</vt:lpstr>
      <vt:lpstr>Calibri Light</vt:lpstr>
      <vt:lpstr>Leelawadee</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Matin Rasooli</dc:creator>
  <cp:lastModifiedBy>Matin Rasooli</cp:lastModifiedBy>
  <cp:revision>4</cp:revision>
  <dcterms:created xsi:type="dcterms:W3CDTF">2024-03-09T16:24:40Z</dcterms:created>
  <dcterms:modified xsi:type="dcterms:W3CDTF">2024-04-23T18:44:00Z</dcterms:modified>
</cp:coreProperties>
</file>